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73" r:id="rId6"/>
    <p:sldId id="263" r:id="rId7"/>
    <p:sldId id="264" r:id="rId8"/>
    <p:sldId id="266" r:id="rId9"/>
    <p:sldId id="267" r:id="rId10"/>
    <p:sldId id="269" r:id="rId11"/>
    <p:sldId id="274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, Rabarb F." initials="HRF" lastIdx="4" clrIdx="0">
    <p:extLst>
      <p:ext uri="{19B8F6BF-5375-455C-9EA6-DF929625EA0E}">
        <p15:presenceInfo xmlns:p15="http://schemas.microsoft.com/office/powerpoint/2012/main" userId="S::rabarb.f.hussain@accenture.com::67183514-d454-4d15-930c-1c04b51fc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5"/>
    <p:restoredTop sz="94697"/>
  </p:normalViewPr>
  <p:slideViewPr>
    <p:cSldViewPr snapToGrid="0" snapToObjects="1">
      <p:cViewPr>
        <p:scale>
          <a:sx n="81" d="100"/>
          <a:sy n="81" d="100"/>
        </p:scale>
        <p:origin x="-152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Poll</a:t>
            </a:r>
            <a:r>
              <a:rPr lang="en-US" baseline="0" dirty="0"/>
              <a:t> Status (will appear once voting has been closed)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Candidate 1</c:v>
                </c:pt>
                <c:pt idx="1">
                  <c:v>Candidate 2</c:v>
                </c:pt>
                <c:pt idx="2">
                  <c:v>Candidate 3</c:v>
                </c:pt>
                <c:pt idx="3">
                  <c:v>Candidate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F-A540-AAFE-000074E76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580112"/>
        <c:axId val="356734128"/>
      </c:barChart>
      <c:catAx>
        <c:axId val="3605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734128"/>
        <c:crosses val="autoZero"/>
        <c:auto val="1"/>
        <c:lblAlgn val="ctr"/>
        <c:lblOffset val="100"/>
        <c:noMultiLvlLbl val="0"/>
      </c:catAx>
      <c:valAx>
        <c:axId val="3567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5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32:58.434" idx="2">
    <p:pos x="10" y="10"/>
    <p:text>If user has not been confirmed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4:35.491" idx="3">
    <p:pos x="10" y="10"/>
    <p:text>User has been confirmed hence will show the voting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7T12:59:56.682" idx="4">
    <p:pos x="10" y="10"/>
    <p:text>If user is confirmed and tries to log in after voting again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EAAE-78C3-EE46-952E-A7B04C95DC7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D0FEB-E943-E04A-95B1-C229E22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Confirmed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5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confirmed user logs back in after voting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D0FEB-E943-E04A-95B1-C229E22B1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3AFD-7F04-F743-823A-0A35608C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96B6E-27CC-574A-9E37-B86D540EE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7914-0E56-604C-9905-7F977514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B029-4EF0-0A42-A3BF-FBCEBED2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5967-CA18-484E-AE7B-B578B5CD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A4F-32B2-CC47-ABB0-742227E0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3F121-1AE0-CC44-8647-2BC2B450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953-15D2-E94D-8943-A48736EA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D8BA-DCC3-E443-AC30-6C8CE9A6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63CC-1F49-C24F-BA0A-D40B618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7CA05-D19D-2547-89A7-E1B1D2841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7E83-FC9D-BE49-B1FE-971C53B2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F9FD6-B8CB-344A-A367-6F901865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71B3-A538-744E-9D81-AF186EFB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75C2F-1730-C746-A93E-63D3B27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C0E1-BC39-B249-8DC9-84433FE5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358D-AC6C-FF46-8ECC-4F90DB10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5505-BF2A-9C40-BD6C-CB8C4F46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EE43-FF1D-2D46-95BF-8635DEB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F88D-6CEF-664D-819E-F6DA83A9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2D2C-8AC1-9C43-83BC-04E5EC60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37441-D5B2-CD4B-9AE8-2A24C133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6DD8-EBE0-5249-BBBB-40230AC8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FF55-2997-4749-ADCC-B03CDDF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6106-5FD2-3A44-AA98-F2F4F617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BB5-E353-9948-89D5-5F640F7C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7FD2-5CF6-D940-8886-869463FE6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AB32-24F3-6E47-A7DC-2482FD88F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78CD-E2E9-4B46-B7AE-826990D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31A7-55AA-2645-A0EC-A85A8A4D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9342-F1AE-6C40-A16A-353B494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BC-D3B3-2D44-BCB4-E12EDAD64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61A-028A-8D4F-9AF3-C155C5B5B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D1DBB-6B4B-7841-9FA3-D78421B9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24AE3-D388-A246-822C-3A645210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A719-89C3-6941-8312-FAEABFF23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5406B-025F-4C46-B64E-510CC479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31B9-0CC8-174F-915A-6C282457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5097-6C6A-7A4E-A523-07874DBE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83F1-CF91-AF42-BEFC-6A44541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67A5-DD88-2647-97F2-89A0B90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139CF-4018-4245-8ED5-853D96D1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30607-CF40-814B-87E0-DD4C24EF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32E9-C220-6E48-9982-7F7A2DA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B4EA-B3FE-6B46-9744-96DBF8D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0CEBB-97AC-4D4B-B5EE-D045AB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251-0860-E148-82CF-023113CA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64EE-8B9F-134F-AFEB-C54E8009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AC0AE-6DBB-CF49-AD5D-FAB41729D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1B0D-DCCC-C046-BE59-0602B337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FB9E-8187-3944-9D78-6B2BD9D1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A2762-7A93-2842-ABF0-BF117A3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A8C1-7A17-2249-83B4-5C3E7B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6A2A1-C6F2-3F41-8174-31C994F6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2CAB-C449-EC47-A21F-B19A207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433C-7954-744D-8F39-1C0F2022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4F2E8-DE46-5A4F-92E0-1E7B0152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7BD7-4D4A-AA46-A2EB-3718F93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DD1D-FB05-AD42-BB96-75EDF51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67448-A39C-5F49-BE15-E5385CB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CBE8-7620-9F46-A70A-38374FBD4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AC66-26C0-C040-BB02-C655BE328DA5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8525-9C60-F343-8D21-C99E3C0E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F844-D688-6349-83AC-B0592194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AC0E-C49F-374F-A947-DC9B4ADBB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geria@gov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geria@gov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675526"/>
              </p:ext>
            </p:extLst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543215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have already voted and you cannot change your vote. Please exit and return to Home Page by clicking Exit.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1A2F6-684A-FB4B-A15E-418DD4C905AC}"/>
              </a:ext>
            </a:extLst>
          </p:cNvPr>
          <p:cNvSpPr/>
          <p:nvPr/>
        </p:nvSpPr>
        <p:spPr>
          <a:xfrm>
            <a:off x="10399516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2700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/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In-Poll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82092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332042" y="975832"/>
            <a:ext cx="352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91" y="210655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place your Government issued ID in the scanner below and then face the camera in order for the ID to be verified.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8021B-346E-D644-8988-85CFA671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46" y="2162704"/>
            <a:ext cx="2092589" cy="20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49627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62145" y="1004251"/>
            <a:ext cx="32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Online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08F5D-C213-0E40-B8E7-222AD99FB0DA}"/>
              </a:ext>
            </a:extLst>
          </p:cNvPr>
          <p:cNvSpPr txBox="1"/>
          <p:nvPr/>
        </p:nvSpPr>
        <p:spPr>
          <a:xfrm>
            <a:off x="3406140" y="1526876"/>
            <a:ext cx="5379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Surname:</a:t>
            </a:r>
          </a:p>
          <a:p>
            <a:r>
              <a:rPr lang="en-US" dirty="0"/>
              <a:t>Date of Birth:</a:t>
            </a:r>
          </a:p>
          <a:p>
            <a:r>
              <a:rPr lang="en-US" dirty="0"/>
              <a:t>Email (optional):</a:t>
            </a:r>
          </a:p>
          <a:p>
            <a:r>
              <a:rPr lang="en-US" dirty="0"/>
              <a:t>Email Confirmation (optional):</a:t>
            </a:r>
          </a:p>
          <a:p>
            <a:r>
              <a:rPr lang="en-US" dirty="0"/>
              <a:t>Identification Type:</a:t>
            </a:r>
          </a:p>
          <a:p>
            <a:r>
              <a:rPr lang="en-US" dirty="0"/>
              <a:t>Identification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666197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135375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458773" y="989806"/>
            <a:ext cx="306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Video Verification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4897755" y="4494629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F876A-B7DD-C94B-BD0C-AE50ABEA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159233"/>
            <a:ext cx="26035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2927985" y="1451471"/>
            <a:ext cx="612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record a video of you saying your full name, for example: “My name is Abraham </a:t>
            </a:r>
            <a:r>
              <a:rPr lang="en-US" dirty="0" err="1"/>
              <a:t>Akirebulu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34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DBA1-7D14-0F4B-A787-B613975FE9FE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7C46FD-3B82-6847-8E4E-923844CA47A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69021-3796-C64E-9375-9202E5E71935}"/>
              </a:ext>
            </a:extLst>
          </p:cNvPr>
          <p:cNvSpPr txBox="1"/>
          <p:nvPr/>
        </p:nvSpPr>
        <p:spPr>
          <a:xfrm>
            <a:off x="4812665" y="960567"/>
            <a:ext cx="2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9296-87CE-A745-A9D9-3B13CAD5A65A}"/>
              </a:ext>
            </a:extLst>
          </p:cNvPr>
          <p:cNvSpPr txBox="1"/>
          <p:nvPr/>
        </p:nvSpPr>
        <p:spPr>
          <a:xfrm>
            <a:off x="5791517" y="4606052"/>
            <a:ext cx="6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07F11-0560-F84D-AA53-2E8E94F19E2B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039DF-AC57-BC46-B9BA-E847B93559D7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C6AB-C1D7-8447-80F5-E74AA8CB4304}"/>
              </a:ext>
            </a:extLst>
          </p:cNvPr>
          <p:cNvSpPr txBox="1"/>
          <p:nvPr/>
        </p:nvSpPr>
        <p:spPr>
          <a:xfrm>
            <a:off x="3031489" y="1721312"/>
            <a:ext cx="6129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Reference number is: ABCD1234</a:t>
            </a:r>
          </a:p>
          <a:p>
            <a:pPr algn="ctr"/>
            <a:r>
              <a:rPr lang="en-US" dirty="0"/>
              <a:t>Please keep this safe and noted down as you will use this to log back in.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confirmation email will be sent to you OR log back in 24 hours OR try logging in on the day of voting.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none of these methods work and you are still not verified visit a mobile poll in your area.</a:t>
            </a:r>
          </a:p>
        </p:txBody>
      </p:sp>
    </p:spTree>
    <p:extLst>
      <p:ext uri="{BB962C8B-B14F-4D97-AF65-F5344CB8AC3E}">
        <p14:creationId xmlns:p14="http://schemas.microsoft.com/office/powerpoint/2010/main" val="32804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36878-BEE8-A147-8F9D-9DD1C68B6F5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0F765-51A0-D74F-8C5B-BFB0ACAE3664}"/>
              </a:ext>
            </a:extLst>
          </p:cNvPr>
          <p:cNvSpPr txBox="1"/>
          <p:nvPr/>
        </p:nvSpPr>
        <p:spPr>
          <a:xfrm>
            <a:off x="10222302" y="232913"/>
            <a:ext cx="183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 or Log 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8EF8B-E66E-804A-8287-92DA47679D7B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BBD02D-89ED-9D43-AD31-D1880D008C3E}"/>
              </a:ext>
            </a:extLst>
          </p:cNvPr>
          <p:cNvGraphicFramePr/>
          <p:nvPr>
            <p:extLst/>
          </p:nvPr>
        </p:nvGraphicFramePr>
        <p:xfrm>
          <a:off x="103516" y="2072899"/>
          <a:ext cx="3830129" cy="205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2BCB32-03C9-764E-8E5D-E5D9737B8787}"/>
              </a:ext>
            </a:extLst>
          </p:cNvPr>
          <p:cNvSpPr txBox="1"/>
          <p:nvPr/>
        </p:nvSpPr>
        <p:spPr>
          <a:xfrm>
            <a:off x="103516" y="995680"/>
            <a:ext cx="11956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Register Here Now Online</a:t>
            </a:r>
          </a:p>
          <a:p>
            <a:pPr algn="ctr"/>
            <a:r>
              <a:rPr lang="en-US" sz="3200" b="1" dirty="0"/>
              <a:t>Register Here Now In Poll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8633DB-8D58-E34B-B5A0-54F000806FF0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35F0C2-01AA-C94E-8008-DFE8949069B5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D3986-45B0-0645-AF2C-113CEB3BA96C}"/>
              </a:ext>
            </a:extLst>
          </p:cNvPr>
          <p:cNvSpPr txBox="1"/>
          <p:nvPr/>
        </p:nvSpPr>
        <p:spPr>
          <a:xfrm>
            <a:off x="4109911" y="2084428"/>
            <a:ext cx="3943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Process: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passport or another form of government issued ID is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device which has a camera for recording purposes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you have any disabilities or cannot complete the verification process please visit your local polling station, which you can find here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DD527-2863-A846-915A-378ADD5D27C3}"/>
              </a:ext>
            </a:extLst>
          </p:cNvPr>
          <p:cNvSpPr txBox="1"/>
          <p:nvPr/>
        </p:nvSpPr>
        <p:spPr>
          <a:xfrm>
            <a:off x="8289984" y="2084428"/>
            <a:ext cx="367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current tracked mobile polls in Nigeria: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22E5F-37EE-CE41-98D3-64577CF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74" y="2735447"/>
            <a:ext cx="3398809" cy="22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0DC7F-573A-B645-9C1E-7600F47CE634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ECD88-B311-CB47-A0C4-E560D6A27CB4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A59DBD-16BC-6E4F-9B68-024A3D3BF323}"/>
              </a:ext>
            </a:extLst>
          </p:cNvPr>
          <p:cNvSpPr txBox="1"/>
          <p:nvPr/>
        </p:nvSpPr>
        <p:spPr>
          <a:xfrm>
            <a:off x="5209587" y="104443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3AF25-86C8-464F-9985-66298ABC6C53}"/>
              </a:ext>
            </a:extLst>
          </p:cNvPr>
          <p:cNvSpPr txBox="1"/>
          <p:nvPr/>
        </p:nvSpPr>
        <p:spPr>
          <a:xfrm>
            <a:off x="3406139" y="2662186"/>
            <a:ext cx="537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Forename:</a:t>
            </a:r>
          </a:p>
          <a:p>
            <a:r>
              <a:rPr lang="en-US" dirty="0"/>
              <a:t>Reference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BAE49-23A8-D743-BE94-507944023A7D}"/>
              </a:ext>
            </a:extLst>
          </p:cNvPr>
          <p:cNvSpPr txBox="1"/>
          <p:nvPr/>
        </p:nvSpPr>
        <p:spPr>
          <a:xfrm>
            <a:off x="4897755" y="4464603"/>
            <a:ext cx="239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Page 	Exit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BA32D-1DBE-EA4B-B506-4936ECCD6C0E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8C6EF-329A-114B-954E-C70B90255533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2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</p:spTree>
    <p:extLst>
      <p:ext uri="{BB962C8B-B14F-4D97-AF65-F5344CB8AC3E}">
        <p14:creationId xmlns:p14="http://schemas.microsoft.com/office/powerpoint/2010/main" val="296820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D4205-C9C4-EF44-9522-7C575932DA61}"/>
              </a:ext>
            </a:extLst>
          </p:cNvPr>
          <p:cNvSpPr txBox="1"/>
          <p:nvPr/>
        </p:nvSpPr>
        <p:spPr>
          <a:xfrm>
            <a:off x="3406137" y="2289016"/>
            <a:ext cx="537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details have not been confirmed as of yet.</a:t>
            </a:r>
          </a:p>
          <a:p>
            <a:r>
              <a:rPr lang="en-US" dirty="0"/>
              <a:t>Please check later or on voting day.</a:t>
            </a:r>
          </a:p>
          <a:p>
            <a:endParaRPr lang="en-US" dirty="0"/>
          </a:p>
          <a:p>
            <a:r>
              <a:rPr lang="en-US" dirty="0"/>
              <a:t>If you face any further issues please contact us or meet us at one of our mobile polls.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58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6888A-DC3B-594E-8C57-402FFCD1E064}"/>
              </a:ext>
            </a:extLst>
          </p:cNvPr>
          <p:cNvSpPr/>
          <p:nvPr/>
        </p:nvSpPr>
        <p:spPr>
          <a:xfrm>
            <a:off x="10658309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8876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5209586" y="1138125"/>
            <a:ext cx="177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5805988" y="4409971"/>
            <a:ext cx="72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7" y="1920819"/>
            <a:ext cx="439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select a checkbox for the candidate that you would like to vote for, once done click Done:</a:t>
            </a:r>
          </a:p>
          <a:p>
            <a:endParaRPr lang="en-US" dirty="0"/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1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2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3</a:t>
            </a:r>
          </a:p>
          <a:p>
            <a:pPr marL="285750" indent="-285750" algn="ctr">
              <a:buFont typeface="Wingdings" pitchFamily="2" charset="2"/>
              <a:buChar char="q"/>
            </a:pPr>
            <a:r>
              <a:rPr lang="en-US" dirty="0"/>
              <a:t>Candidate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28956-4EF2-694E-9F06-83715C278C6C}"/>
              </a:ext>
            </a:extLst>
          </p:cNvPr>
          <p:cNvSpPr/>
          <p:nvPr/>
        </p:nvSpPr>
        <p:spPr>
          <a:xfrm>
            <a:off x="10606550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207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BB58E0-159F-A243-8A93-D4F0FE98BEB8}"/>
              </a:ext>
            </a:extLst>
          </p:cNvPr>
          <p:cNvSpPr txBox="1"/>
          <p:nvPr/>
        </p:nvSpPr>
        <p:spPr>
          <a:xfrm>
            <a:off x="103516" y="238830"/>
            <a:ext cx="52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Polling Website Name/Logo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ACCB9-82FF-AD40-B4FD-9829B2FE60C6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D65C0A-31D4-4C41-A526-D97A8DFCA227}"/>
              </a:ext>
            </a:extLst>
          </p:cNvPr>
          <p:cNvSpPr txBox="1"/>
          <p:nvPr/>
        </p:nvSpPr>
        <p:spPr>
          <a:xfrm>
            <a:off x="4844782" y="1137908"/>
            <a:ext cx="250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 confirmation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CDB16-9EB7-BA4B-BC85-D804CD65F0E1}"/>
              </a:ext>
            </a:extLst>
          </p:cNvPr>
          <p:cNvSpPr txBox="1"/>
          <p:nvPr/>
        </p:nvSpPr>
        <p:spPr>
          <a:xfrm>
            <a:off x="4738155" y="4465389"/>
            <a:ext cx="27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Back		Done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3624A-B6A8-2348-B18E-6F9C50B7BDB4}"/>
              </a:ext>
            </a:extLst>
          </p:cNvPr>
          <p:cNvCxnSpPr>
            <a:cxnSpLocks/>
          </p:cNvCxnSpPr>
          <p:nvPr/>
        </p:nvCxnSpPr>
        <p:spPr>
          <a:xfrm>
            <a:off x="0" y="514096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47DFB4-A864-5845-B118-5E0D6CC1ACFC}"/>
              </a:ext>
            </a:extLst>
          </p:cNvPr>
          <p:cNvSpPr txBox="1"/>
          <p:nvPr/>
        </p:nvSpPr>
        <p:spPr>
          <a:xfrm>
            <a:off x="233680" y="5306537"/>
            <a:ext cx="506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Details</a:t>
            </a:r>
          </a:p>
          <a:p>
            <a:r>
              <a:rPr lang="en-US" dirty="0"/>
              <a:t>Tel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+4412345678912</a:t>
            </a:r>
          </a:p>
          <a:p>
            <a:r>
              <a:rPr lang="en-US" dirty="0"/>
              <a:t>Email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  <a:hlinkClick r:id="rId3"/>
              </a:rPr>
              <a:t>Nigeria@gov.com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Address  123 Grove Way</a:t>
            </a:r>
          </a:p>
          <a:p>
            <a:r>
              <a:rPr lang="en-US" dirty="0">
                <a:sym typeface="Wingdings" pitchFamily="2" charset="2"/>
              </a:rPr>
              <a:t>	   Nigeria 123 ABC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2B903-9BAD-804C-AB20-E90C93A90EE7}"/>
              </a:ext>
            </a:extLst>
          </p:cNvPr>
          <p:cNvSpPr txBox="1"/>
          <p:nvPr/>
        </p:nvSpPr>
        <p:spPr>
          <a:xfrm>
            <a:off x="3899856" y="2150517"/>
            <a:ext cx="439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are voting for ‘Candidate 4’ if this is correct then click Done to confirm and exit.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this is not the selection you would like to make then click Go Back to change the candidate.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9AB0F7-D87A-FD4E-9F95-03E007BF586A}"/>
              </a:ext>
            </a:extLst>
          </p:cNvPr>
          <p:cNvSpPr/>
          <p:nvPr/>
        </p:nvSpPr>
        <p:spPr>
          <a:xfrm>
            <a:off x="10684189" y="238830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39018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982</Words>
  <Application>Microsoft Macintosh PowerPoint</Application>
  <PresentationFormat>Widescreen</PresentationFormat>
  <Paragraphs>189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Rabarb F.</dc:creator>
  <cp:lastModifiedBy>Hussain, Rabarb F.</cp:lastModifiedBy>
  <cp:revision>16</cp:revision>
  <dcterms:created xsi:type="dcterms:W3CDTF">2018-10-27T10:03:10Z</dcterms:created>
  <dcterms:modified xsi:type="dcterms:W3CDTF">2018-10-27T22:52:57Z</dcterms:modified>
</cp:coreProperties>
</file>